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3ACA69B-C452-3549-99CB-8527194AD2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143000" y="29428960"/>
            <a:ext cx="18861590" cy="274350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33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7</cp:revision>
  <cp:lastPrinted>2019-08-13T22:06:29Z</cp:lastPrinted>
  <dcterms:created xsi:type="dcterms:W3CDTF">2019-09-13T00:07:23Z</dcterms:created>
  <dcterms:modified xsi:type="dcterms:W3CDTF">2020-01-27T23:18:40Z</dcterms:modified>
</cp:coreProperties>
</file>